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77" d="100"/>
          <a:sy n="177" d="100"/>
        </p:scale>
        <p:origin x="-11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themeOverride" Target="../theme/themeOverride1.xml"/><Relationship Id="rId2" Type="http://schemas.openxmlformats.org/officeDocument/2006/relationships/package" Target="../embeddings/Microsoft_Excel_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radarChart>
        <c:radarStyle val="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marker>
            <c:symbol val="none"/>
          </c:marker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marker>
            <c:symbol val="none"/>
          </c:marker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39668360"/>
        <c:axId val="-2139346440"/>
      </c:radarChart>
      <c:catAx>
        <c:axId val="-2139668360"/>
        <c:scaling>
          <c:orientation val="minMax"/>
        </c:scaling>
        <c:delete val="0"/>
        <c:axPos val="b"/>
        <c:majorGridlines/>
        <c:numFmt formatCode="m/d/yy" sourceLinked="1"/>
        <c:majorTickMark val="out"/>
        <c:minorTickMark val="none"/>
        <c:tickLblPos val="nextTo"/>
        <c:crossAx val="-2139346440"/>
        <c:crosses val="autoZero"/>
        <c:auto val="1"/>
        <c:lblAlgn val="ctr"/>
        <c:lblOffset val="100"/>
        <c:noMultiLvlLbl val="0"/>
      </c:catAx>
      <c:valAx>
        <c:axId val="-2139346440"/>
        <c:scaling>
          <c:orientation val="minMax"/>
        </c:scaling>
        <c:delete val="0"/>
        <c:axPos val="l"/>
        <c:majorGridlines/>
        <c:numFmt formatCode="General" sourceLinked="1"/>
        <c:majorTickMark val="cross"/>
        <c:minorTickMark val="none"/>
        <c:tickLblPos val="nextTo"/>
        <c:crossAx val="-2139668360"/>
        <c:crosses val="autoZero"/>
        <c:crossBetween val="between"/>
      </c:valAx>
    </c:plotArea>
    <c:plotVisOnly val="1"/>
    <c:dispBlanksAs val="gap"/>
    <c:showDLblsOverMax val="0"/>
  </c:chart>
  <c:spPr>
    <a:ln>
      <a:solidFill>
        <a:schemeClr val="accent5"/>
      </a:solidFill>
    </a:ln>
  </c:spPr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On The Radar</a:t>
            </a:r>
            <a:endParaRPr lang="en-US" dirty="0"/>
          </a:p>
        </c:rich>
      </c:tx>
      <c:layout/>
      <c:overlay val="0"/>
    </c:title>
    <c:autoTitleDeleted val="0"/>
    <c:plotArea>
      <c:layout/>
      <c:radarChart>
        <c:radarStyle val="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marker>
            <c:symbol val="none"/>
          </c:marker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marker>
            <c:symbol val="none"/>
          </c:marker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51110152"/>
        <c:axId val="-2139017576"/>
      </c:radarChart>
      <c:catAx>
        <c:axId val="2051110152"/>
        <c:scaling>
          <c:orientation val="minMax"/>
        </c:scaling>
        <c:delete val="0"/>
        <c:axPos val="b"/>
        <c:majorGridlines/>
        <c:numFmt formatCode="m/d/yy" sourceLinked="1"/>
        <c:majorTickMark val="out"/>
        <c:minorTickMark val="none"/>
        <c:tickLblPos val="nextTo"/>
        <c:crossAx val="-2139017576"/>
        <c:crosses val="autoZero"/>
        <c:auto val="1"/>
        <c:lblAlgn val="ctr"/>
        <c:lblOffset val="100"/>
        <c:noMultiLvlLbl val="0"/>
      </c:catAx>
      <c:valAx>
        <c:axId val="-2139017576"/>
        <c:scaling>
          <c:orientation val="minMax"/>
        </c:scaling>
        <c:delete val="0"/>
        <c:axPos val="l"/>
        <c:majorGridlines/>
        <c:numFmt formatCode="General" sourceLinked="1"/>
        <c:majorTickMark val="cross"/>
        <c:minorTickMark val="none"/>
        <c:tickLblPos val="nextTo"/>
        <c:crossAx val="2051110152"/>
        <c:crosses val="autoZero"/>
        <c:crossBetween val="between"/>
      </c:valAx>
    </c:plotArea>
    <c:plotVisOnly val="1"/>
    <c:dispBlanksAs val="gap"/>
    <c:showDLblsOverMax val="0"/>
  </c:chart>
  <c:spPr>
    <a:ln>
      <a:solidFill>
        <a:schemeClr val="accent6"/>
      </a:solidFill>
    </a:ln>
  </c:spPr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42120712"/>
        <c:axId val="-2141715800"/>
      </c:barChart>
      <c:catAx>
        <c:axId val="-2142120712"/>
        <c:scaling>
          <c:orientation val="minMax"/>
        </c:scaling>
        <c:delete val="0"/>
        <c:axPos val="b"/>
        <c:majorTickMark val="out"/>
        <c:minorTickMark val="none"/>
        <c:tickLblPos val="nextTo"/>
        <c:crossAx val="-2141715800"/>
        <c:crosses val="autoZero"/>
        <c:auto val="1"/>
        <c:lblAlgn val="ctr"/>
        <c:lblOffset val="100"/>
        <c:noMultiLvlLbl val="0"/>
      </c:catAx>
      <c:valAx>
        <c:axId val="-21417158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42120712"/>
        <c:crosses val="autoZero"/>
        <c:crossBetween val="between"/>
      </c:valAx>
    </c:plotArea>
    <c:plotVisOnly val="1"/>
    <c:dispBlanksAs val="gap"/>
    <c:showDLblsOverMax val="0"/>
  </c:chart>
  <c:spPr>
    <a:ln w="19050">
      <a:solidFill>
        <a:schemeClr val="bg1">
          <a:lumMod val="75000"/>
        </a:schemeClr>
      </a:solidFill>
    </a:ln>
  </c:spPr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Explicit Chart Title</a:t>
            </a:r>
            <a:endParaRPr lang="en-US" dirty="0"/>
          </a:p>
        </c:rich>
      </c:tx>
      <c:layout/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41630696"/>
        <c:axId val="-2132393208"/>
      </c:barChart>
      <c:catAx>
        <c:axId val="-2141630696"/>
        <c:scaling>
          <c:orientation val="minMax"/>
        </c:scaling>
        <c:delete val="0"/>
        <c:axPos val="b"/>
        <c:majorTickMark val="out"/>
        <c:minorTickMark val="none"/>
        <c:tickLblPos val="nextTo"/>
        <c:crossAx val="-2132393208"/>
        <c:crosses val="autoZero"/>
        <c:auto val="1"/>
        <c:lblAlgn val="ctr"/>
        <c:lblOffset val="100"/>
        <c:noMultiLvlLbl val="0"/>
      </c:catAx>
      <c:valAx>
        <c:axId val="-213239320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41630696"/>
        <c:crosses val="autoZero"/>
        <c:crossBetween val="between"/>
      </c:valAx>
    </c:plotArea>
    <c:plotVisOnly val="1"/>
    <c:dispBlanksAs val="gap"/>
    <c:showDLblsOverMax val="0"/>
  </c:chart>
  <c:spPr>
    <a:ln w="19050">
      <a:solidFill>
        <a:srgbClr val="8064A2"/>
      </a:solidFill>
    </a:ln>
  </c:spPr>
  <c:txPr>
    <a:bodyPr/>
    <a:lstStyle/>
    <a:p>
      <a:pPr>
        <a:defRPr sz="1800"/>
      </a:pPr>
      <a:endParaRPr lang="en-US"/>
    </a:p>
  </c:txPr>
  <c:externalData r:id="rId2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Relationship Id="rId3" Type="http://schemas.openxmlformats.org/officeDocument/2006/relationships/chart" Target="../charts/char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Relationship Id="rId3" Type="http://schemas.openxmlformats.org/officeDocument/2006/relationships/chart" Target="../charts/char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148057362"/>
              </p:ext>
            </p:extLst>
          </p:nvPr>
        </p:nvGraphicFramePr>
        <p:xfrm>
          <a:off x="727968" y="1397000"/>
          <a:ext cx="3480048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534740697"/>
              </p:ext>
            </p:extLst>
          </p:nvPr>
        </p:nvGraphicFramePr>
        <p:xfrm>
          <a:off x="4935984" y="1397000"/>
          <a:ext cx="3480048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1821318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395444749"/>
              </p:ext>
            </p:extLst>
          </p:nvPr>
        </p:nvGraphicFramePr>
        <p:xfrm>
          <a:off x="1016000" y="1397000"/>
          <a:ext cx="3048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3154930841"/>
              </p:ext>
            </p:extLst>
          </p:nvPr>
        </p:nvGraphicFramePr>
        <p:xfrm>
          <a:off x="5080000" y="1397000"/>
          <a:ext cx="3048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6915606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287</TotalTime>
  <Words>8</Words>
  <Application>Microsoft Macintosh PowerPoint</Application>
  <PresentationFormat>On-screen Show (4:3)</PresentationFormat>
  <Paragraphs>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2017-03-16T04:18:53Z</dcterms:modified>
  <cp:category/>
</cp:coreProperties>
</file>

<file path=docProps/thumbnail.jpeg>
</file>