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"/>
  </p:handout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20" d="100"/>
          <a:sy n="220" d="100"/>
        </p:scale>
        <p:origin x="-10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E77532-119A-C644-9C15-8514EBCFBC02}" type="datetimeFigureOut">
              <a:rPr lang="en-US" smtClean="0"/>
              <a:t>3/9/14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AB50E7-F458-0049-BAB3-2B637CFFF6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23044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irst Slide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2060848"/>
            <a:ext cx="8229600" cy="1143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1692274" y="4221163"/>
            <a:ext cx="6048077" cy="914400"/>
          </a:xfrm>
          <a:prstGeom prst="rect">
            <a:avLst/>
          </a:prstGeom>
        </p:spPr>
        <p:txBody>
          <a:bodyPr vert="horz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>
          <a:xfrm>
            <a:off x="467544" y="1772816"/>
            <a:ext cx="8208912" cy="4680520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5178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2014-03-09T22:19:26Z</dcterms:modified>
  <cp:category/>
</cp:coreProperties>
</file>

<file path=docProps/thumbnail.jpeg>
</file>