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sldIdLst>
    <p:sldId id="256" r:id="rId2"/>
    <p:sldId id="257" r:id="rId3"/>
  </p:sldIdLst>
  <p:sldSz cx="9144000" cy="5143500" type="screen16x9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43"/>
    <p:restoredTop autoAdjust="0" sz="94694"/>
  </p:normalViewPr>
  <p:slideViewPr>
    <p:cSldViewPr snapToGrid="0" snapToObjects="1">
      <p:cViewPr varScale="1">
        <p:scale>
          <a:sx d="100" n="161"/>
          <a:sy d="100" n="161"/>
        </p:scale>
        <p:origin x="560" y="200"/>
      </p:cViewPr>
      <p:guideLst>
        <p:guide orient="horz" pos="162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5" Type="http://schemas.openxmlformats.org/officeDocument/2006/relationships/viewProps" Target="viewProps.xml" /><Relationship Id="rId4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7" Type="http://schemas.openxmlformats.org/officeDocument/2006/relationships/tableStyles" Target="tableStyles.xml" /><Relationship Id="rId6" Type="http://schemas.openxmlformats.org/officeDocument/2006/relationships/theme" Target="theme/theme1.xml" 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3429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685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0287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7145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057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4003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05979"/>
            <a:ext cx="2057400" cy="4388644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05979"/>
            <a:ext cx="6019800" cy="4388644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3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6" y="1151335"/>
            <a:ext cx="4041775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6" y="1631156"/>
            <a:ext cx="4041775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1" y="204787"/>
            <a:ext cx="3008313" cy="871538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04788"/>
            <a:ext cx="5111750" cy="438983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1" y="1076326"/>
            <a:ext cx="3008313" cy="351829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3600450"/>
            <a:ext cx="5486400" cy="425054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4025503"/>
            <a:ext cx="5486400" cy="60364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theme/theme1.xml" Type="http://schemas.openxmlformats.org/officeDocument/2006/relationships/theme" /><Relationship Id="rId2" Target="../slideLayouts/slideLayout2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0" Target="../slideLayouts/slideLayout10.xml" Type="http://schemas.openxmlformats.org/officeDocument/2006/relationships/slideLayout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457200" y="1200151"/>
            <a:ext cx="8229600" cy="3394472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457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3124200" y="4767263"/>
            <a:ext cx="2895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6553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342900" eaLnBrk="1" hangingPunct="1" latinLnBrk="0" rtl="0">
        <a:spcBef>
          <a:spcPct val="0"/>
        </a:spcBef>
        <a:buNone/>
        <a:defRPr kern="1200" sz="33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algn="l" defTabSz="342900" eaLnBrk="1" hangingPunct="1" indent="-342900" latinLnBrk="0" marL="342900" rtl="0">
        <a:spcBef>
          <a:spcPct val="20000"/>
        </a:spcBef>
        <a:buFont typeface="Arial"/>
        <a:buChar char="•"/>
        <a:defRPr kern="1200" sz="240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indent="-342900" latinLnBrk="0" marL="685800" rtl="0">
        <a:spcBef>
          <a:spcPct val="20000"/>
        </a:spcBef>
        <a:buFont typeface="Arial"/>
        <a:buChar char="–"/>
        <a:defRPr kern="1200" sz="210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indent="-342900" latinLnBrk="0" marL="1028700" rtl="0">
        <a:spcBef>
          <a:spcPct val="20000"/>
        </a:spcBef>
        <a:buFont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indent="-342900" latinLnBrk="0" marL="1371600" rtl="0">
        <a:spcBef>
          <a:spcPct val="20000"/>
        </a:spcBef>
        <a:buFont typeface="Arial"/>
        <a:buChar char="–"/>
        <a:defRPr kern="1200" sz="150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indent="-342900" latinLnBrk="0" marL="1714500" rtl="0">
        <a:spcBef>
          <a:spcPct val="20000"/>
        </a:spcBef>
        <a:buFont typeface="Arial"/>
        <a:buChar char="»"/>
        <a:defRPr kern="1200" sz="150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indent="-342900" latinLnBrk="0" marL="20574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indent="-342900" latinLnBrk="0" marL="24003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indent="-342900" latinLnBrk="0" marL="27432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indent="-342900" latinLnBrk="0" marL="30861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342900" eaLnBrk="1" hangingPunct="1" latinLnBrk="0" marL="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latinLnBrk="0" marL="3429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latinLnBrk="0" marL="6858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latinLnBrk="0" marL="10287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latinLnBrk="0" marL="13716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latinLnBrk="0" marL="17145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latinLnBrk="0" marL="20574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latinLnBrk="0" marL="24003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latinLnBrk="0" marL="27432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4.xml" /><Relationship Id="rId2" Type="http://schemas.openxmlformats.org/officeDocument/2006/relationships/image" Target="../media/image1.jpg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4.xml" /><Relationship Id="rId2" Type="http://schemas.openxmlformats.org/officeDocument/2006/relationships/image" Target="../media/image1.jpg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1</a:t>
            </a:r>
          </a:p>
        </p:txBody>
      </p:sp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1041400" y="1193800"/>
            <a:ext cx="2882900" cy="28829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>
            <p:ph idx="1"/>
          </p:nvPr>
        </p:nvSpPr>
        <p:spPr>
          <a:xfrm>
            <a:off x="457200" y="4076700"/>
            <a:ext cx="40386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an image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idx="2" sz="half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This should use Two Content, </a:t>
            </a:r>
            <a:r>
              <a:rPr i="1"/>
              <a:t>not</a:t>
            </a:r>
            <a:r>
              <a:rPr/>
              <a:t> Comparison!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2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 sz="half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This should also use Two Content</a:t>
            </a:r>
          </a:p>
        </p:txBody>
      </p:sp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5232400" y="1193800"/>
            <a:ext cx="2882900" cy="28829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>
            <p:ph idx="1"/>
          </p:nvPr>
        </p:nvSpPr>
        <p:spPr>
          <a:xfrm>
            <a:off x="4648200" y="4076700"/>
            <a:ext cx="40386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an image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Macintosh PowerPoint</Application>
  <PresentationFormat>On-screen Show (16:9)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2025-05-10T19:56:14Z</dcterms:created>
  <dcterms:modified xsi:type="dcterms:W3CDTF">2025-05-10T19:56:14Z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